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Easy On Me - Adele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Without You - Avicii,Sandro Cavazza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戒网 - 村西,王馨悦(白彩虹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